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1" r:id="rId2"/>
    <p:sldId id="290" r:id="rId3"/>
    <p:sldId id="268" r:id="rId4"/>
    <p:sldId id="300" r:id="rId5"/>
    <p:sldId id="291" r:id="rId6"/>
    <p:sldId id="288" r:id="rId7"/>
    <p:sldId id="275" r:id="rId8"/>
    <p:sldId id="276" r:id="rId9"/>
    <p:sldId id="282" r:id="rId10"/>
    <p:sldId id="286" r:id="rId11"/>
    <p:sldId id="287" r:id="rId12"/>
    <p:sldId id="294" r:id="rId13"/>
    <p:sldId id="292" r:id="rId14"/>
    <p:sldId id="293" r:id="rId15"/>
    <p:sldId id="29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p14:dur="1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010400" cy="5334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n-BD" sz="5400" dirty="0" smtClean="0">
                <a:latin typeface="SolaimanLipi" pitchFamily="2" charset="0"/>
                <a:cs typeface="SolaimanLipi" pitchFamily="2" charset="0"/>
              </a:rPr>
              <a:t>শুভেচ্ছা পরিচিতি</a:t>
            </a:r>
            <a:r>
              <a:rPr lang="bn-BD" sz="4000" dirty="0" smtClean="0">
                <a:latin typeface="SolaimanLipi" pitchFamily="2" charset="0"/>
                <a:cs typeface="SolaimanLipi" pitchFamily="2" charset="0"/>
              </a:rPr>
              <a:t/>
            </a:r>
            <a:br>
              <a:rPr lang="bn-BD" sz="4000" dirty="0" smtClean="0">
                <a:latin typeface="SolaimanLipi" pitchFamily="2" charset="0"/>
                <a:cs typeface="SolaimanLipi" pitchFamily="2" charset="0"/>
              </a:rPr>
            </a:br>
            <a:r>
              <a:rPr lang="bn-BD" sz="4000" dirty="0" smtClean="0">
                <a:latin typeface="SolaimanLipi" pitchFamily="2" charset="0"/>
                <a:cs typeface="SolaimanLipi" pitchFamily="2" charset="0"/>
              </a:rPr>
              <a:t>জিয়া উদ্দিন</a:t>
            </a:r>
            <a:br>
              <a:rPr lang="bn-BD" sz="4000" dirty="0" smtClean="0">
                <a:latin typeface="SolaimanLipi" pitchFamily="2" charset="0"/>
                <a:cs typeface="SolaimanLipi" pitchFamily="2" charset="0"/>
              </a:rPr>
            </a:br>
            <a:r>
              <a:rPr lang="bn-BD" sz="4000" dirty="0" smtClean="0">
                <a:latin typeface="SolaimanLipi" pitchFamily="2" charset="0"/>
                <a:cs typeface="SolaimanLipi" pitchFamily="2" charset="0"/>
              </a:rPr>
              <a:t>নোয়াপাড়া মুসলিম উচ্চ বিদ্যালয়</a:t>
            </a:r>
            <a:br>
              <a:rPr lang="bn-BD" sz="4000" dirty="0" smtClean="0">
                <a:latin typeface="SolaimanLipi" pitchFamily="2" charset="0"/>
                <a:cs typeface="SolaimanLipi" pitchFamily="2" charset="0"/>
              </a:rPr>
            </a:br>
            <a:r>
              <a:rPr lang="bn-BD" sz="4000" dirty="0" smtClean="0">
                <a:latin typeface="SolaimanLipi" pitchFamily="2" charset="0"/>
                <a:cs typeface="SolaimanLipi" pitchFamily="2" charset="0"/>
              </a:rPr>
              <a:t>রাউজান, চট্টগ্রাম।</a:t>
            </a:r>
            <a:br>
              <a:rPr lang="bn-BD" sz="4000" dirty="0" smtClean="0">
                <a:latin typeface="SolaimanLipi" pitchFamily="2" charset="0"/>
                <a:cs typeface="SolaimanLipi" pitchFamily="2" charset="0"/>
              </a:rPr>
            </a:br>
            <a:endParaRPr lang="bn-BD" sz="4000" dirty="0" smtClean="0"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0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2836039"/>
            <a:ext cx="10591799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04800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গতিশীল বস্তু 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নিদিষ্ট বিন্দু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নিদিষ্ট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একই দিক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4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8915400" cy="3184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1" y="3581400"/>
            <a:ext cx="350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পর্যায়বৃত্ত গতি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পর্যায়কাল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অর্ধেক সময়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নিদিষ্ট দিক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বিপরীত দিক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97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1239982"/>
            <a:ext cx="6096000" cy="2438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শিখন মূল্যায়নঃ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0873" y="4267200"/>
            <a:ext cx="5798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চলন গতি কাকে বলে?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ঘূর্ণন গতির ১টি উদাহরণ দাও।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গীটারের গতি কোন ধরনের গতি?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55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762000"/>
            <a:ext cx="6324600" cy="1676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655561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রৈখিক,ঘূর্ণন ও,পর্যাবৃত্ত গতির তিনটি করে নাম লিখ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4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381000" y="533400"/>
            <a:ext cx="8382000" cy="19050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2766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বিভিন্ন প্রকার গতি উদাহরণ সহ ব্যাখ্যা কর।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14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914400" y="1524000"/>
            <a:ext cx="7315200" cy="33528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6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990600"/>
            <a:ext cx="54102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05000" y="3203864"/>
            <a:ext cx="5105400" cy="1447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পদার্থ বিজ্ঞান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856328"/>
            <a:ext cx="86106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নবম শ্রেণি 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সময়ঃ৫০ মিঃ </a:t>
            </a:r>
          </a:p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4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93" y="685800"/>
            <a:ext cx="69342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0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0217"/>
            <a:ext cx="8458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7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5015" y="1600200"/>
            <a:ext cx="556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গতির প্রকার ভেদ</a:t>
            </a:r>
          </a:p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 গতি )</a:t>
            </a:r>
          </a:p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 অধ্যায়</a:t>
            </a: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পৃষ্ঠাঃ২৯-৩০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3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9800" y="762000"/>
            <a:ext cx="47244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শিখন ফলঃ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819400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শিক্ষার্থীরা---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গতি কী তা বলতে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গতির প্রকার ভেদ চিনতে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 প্রকার গতির উদাহরণ দিতে পারবে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6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4" y="457200"/>
            <a:ext cx="9144000" cy="6072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4876800"/>
            <a:ext cx="571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সরল রেখা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বস্তুর গতি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সীমাবদ্ধ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7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4292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4749818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নিদিষ্ট বিন্দু বা অক্ষ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বস্তুর কণার দূরত্ব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ঘোরা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4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8" y="492369"/>
            <a:ext cx="7564112" cy="3866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437083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বস্তুর কণা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একই সময়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36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একই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দিক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সমান দূরত্ব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89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1319</TotalTime>
  <Words>124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শুভেচ্ছা পরিচিতি জিয়া উদ্দিন নোয়াপাড়া মুসলিম উচ্চ বিদ্যালয় রাউজান, চট্টগ্রাম।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203</cp:revision>
  <dcterms:created xsi:type="dcterms:W3CDTF">2006-08-16T00:00:00Z</dcterms:created>
  <dcterms:modified xsi:type="dcterms:W3CDTF">2014-04-19T16:49:42Z</dcterms:modified>
</cp:coreProperties>
</file>